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ADD"/>
    <a:srgbClr val="883C8A"/>
    <a:srgbClr val="04C596"/>
    <a:srgbClr val="F89503"/>
    <a:srgbClr val="F369B4"/>
    <a:srgbClr val="FFA664"/>
    <a:srgbClr val="83DDC3"/>
    <a:srgbClr val="5899CC"/>
    <a:srgbClr val="3689AB"/>
    <a:srgbClr val="B8C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36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23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3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8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3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65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56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82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43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9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6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F3944-D9C3-4F55-A7AB-62192BB0238D}" type="datetimeFigureOut">
              <a:rPr lang="fr-FR" smtClean="0"/>
              <a:t>01/09/2021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411C-C150-4112-ABEF-54AC1A887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3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7E9B6E-9F4D-4C3A-81BB-0BE2BEAA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B8A232-0336-4755-8F05-F7CB94BE98C8}"/>
              </a:ext>
            </a:extLst>
          </p:cNvPr>
          <p:cNvSpPr txBox="1"/>
          <p:nvPr/>
        </p:nvSpPr>
        <p:spPr>
          <a:xfrm>
            <a:off x="204650" y="332574"/>
            <a:ext cx="949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Emploi du temps MOYENS-GRANDS</a:t>
            </a:r>
          </a:p>
        </p:txBody>
      </p:sp>
      <p:graphicFrame>
        <p:nvGraphicFramePr>
          <p:cNvPr id="5" name="Tableau 13">
            <a:extLst>
              <a:ext uri="{FF2B5EF4-FFF2-40B4-BE49-F238E27FC236}">
                <a16:creationId xmlns:a16="http://schemas.microsoft.com/office/drawing/2014/main" id="{33F431DA-0592-4DFE-879A-813F8D6D4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26209"/>
              </p:ext>
            </p:extLst>
          </p:nvPr>
        </p:nvGraphicFramePr>
        <p:xfrm>
          <a:off x="204651" y="965364"/>
          <a:ext cx="9511212" cy="533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66">
                  <a:extLst>
                    <a:ext uri="{9D8B030D-6E8A-4147-A177-3AD203B41FA5}">
                      <a16:colId xmlns:a16="http://schemas.microsoft.com/office/drawing/2014/main" val="1566367723"/>
                    </a:ext>
                  </a:extLst>
                </a:gridCol>
                <a:gridCol w="1550127">
                  <a:extLst>
                    <a:ext uri="{9D8B030D-6E8A-4147-A177-3AD203B41FA5}">
                      <a16:colId xmlns:a16="http://schemas.microsoft.com/office/drawing/2014/main" val="226350369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929478024"/>
                    </a:ext>
                  </a:extLst>
                </a:gridCol>
                <a:gridCol w="1730103">
                  <a:extLst>
                    <a:ext uri="{9D8B030D-6E8A-4147-A177-3AD203B41FA5}">
                      <a16:colId xmlns:a16="http://schemas.microsoft.com/office/drawing/2014/main" val="1832715237"/>
                    </a:ext>
                  </a:extLst>
                </a:gridCol>
                <a:gridCol w="1715589">
                  <a:extLst>
                    <a:ext uri="{9D8B030D-6E8A-4147-A177-3AD203B41FA5}">
                      <a16:colId xmlns:a16="http://schemas.microsoft.com/office/drawing/2014/main" val="535780060"/>
                    </a:ext>
                  </a:extLst>
                </a:gridCol>
                <a:gridCol w="1715588">
                  <a:extLst>
                    <a:ext uri="{9D8B030D-6E8A-4147-A177-3AD203B41FA5}">
                      <a16:colId xmlns:a16="http://schemas.microsoft.com/office/drawing/2014/main" val="1995460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Horaires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C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Domaines d’activités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CC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Formes de travail/Contenus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C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13856"/>
                  </a:ext>
                </a:extLst>
              </a:tr>
              <a:tr h="33744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8h20-8h40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F6699"/>
                          </a:solidFill>
                        </a:rPr>
                        <a:t>Agir, s’exprimer, comprendre à travers les activités artistiques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04C596"/>
                          </a:solidFill>
                        </a:rPr>
                        <a:t>Construire les premiers outils pour structurer sa pensée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89503"/>
                          </a:solidFill>
                        </a:rPr>
                        <a:t>Explorer le monde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Accueil :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· Étiquette sur le tableau de présence/ effectuer les responsabilités (animaux de la classe, plantes…)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· Ateliers autonomes, espace livres/écoute, coin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Reggio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(art éphémère), coins jeux...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· Rangement en musique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1843"/>
                  </a:ext>
                </a:extLst>
              </a:tr>
              <a:tr h="37663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8h40-8h55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dirty="0">
                        <a:solidFill>
                          <a:srgbClr val="33CC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Rituels :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· Présences et absences                        · Univers sonores                                                                              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· Calendrier, date, météo                                      · Présentation des activités de la matinée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635097"/>
                  </a:ext>
                </a:extLst>
              </a:tr>
              <a:tr h="711186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8h55-9h25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F6699"/>
                          </a:solidFill>
                        </a:rPr>
                        <a:t>Agir, s’exprimer, comprendre à travers les activités artistiques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04C596"/>
                          </a:solidFill>
                        </a:rPr>
                        <a:t>Construire les premiers outils pour structurer sa pensée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89503"/>
                          </a:solidFill>
                        </a:rPr>
                        <a:t>Explorer le monde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Ateliers : 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telier dirigé en lien avec l’oral (vocabulaire, syntaxe, conscience phonologique)</a:t>
                      </a:r>
                    </a:p>
                    <a:p>
                      <a:r>
                        <a:rPr lang="fr-FR" sz="1200" b="1" i="0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roductions plastiques et visuelles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/>
                      <a:r>
                        <a:rPr lang="fr-FR" sz="1200" dirty="0"/>
                        <a:t>Bibliothèque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35467"/>
                  </a:ext>
                </a:extLst>
              </a:tr>
              <a:tr h="130629">
                <a:tc vMerge="1">
                  <a:txBody>
                    <a:bodyPr/>
                    <a:lstStyle/>
                    <a:p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4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Ateliers : 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telier dirigé en lien avec l’oral (vocabulaire, syntaxe, conscience phonologique)</a:t>
                      </a:r>
                    </a:p>
                    <a:p>
                      <a:r>
                        <a:rPr lang="fr-FR" sz="1200" b="1" i="0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i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roductions plastiques et visuelles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21235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9h25-9h55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Ateliers : 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Avec l’enseignante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: atelier dirigé en lien avec le langage ou la phonologie</a:t>
                      </a:r>
                    </a:p>
                    <a:p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Avec </a:t>
                      </a:r>
                      <a:r>
                        <a:rPr lang="fr-FR" sz="1200" i="1" dirty="0" err="1">
                          <a:solidFill>
                            <a:schemeClr val="tx1"/>
                          </a:solidFill>
                        </a:rPr>
                        <a:t>l’Atsem</a:t>
                      </a:r>
                      <a:r>
                        <a:rPr lang="fr-FR" sz="12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: productions plastiques et visuelles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31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9h55-10h00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Retour au calme +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bilan des activités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10h00-10h30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200" b="1" i="0" dirty="0">
                          <a:solidFill>
                            <a:schemeClr val="tx1"/>
                          </a:solidFill>
                        </a:rPr>
                        <a:t>Passage aux toilettes + RÉCRÉATION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9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200" b="1" i="0" dirty="0">
                          <a:solidFill>
                            <a:schemeClr val="tx1"/>
                          </a:solidFill>
                        </a:rPr>
                        <a:t>RÉCRÉATION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2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10h30-11h10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883C8A"/>
                          </a:solidFill>
                        </a:rPr>
                        <a:t>Agir, s’exprimer, comprendre à travers l’activité physique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Lundi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Collaborer, coopérer, s’opposer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Mardi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Agir dans l’espace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Jeudi</a:t>
                      </a:r>
                    </a:p>
                    <a:p>
                      <a:pPr algn="ctr"/>
                      <a:r>
                        <a:rPr lang="fr-FR" sz="1200" dirty="0"/>
                        <a:t>Adapter ses équilibres et ses déplacements 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Vendredi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Actions à visée expressive ou artistique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5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11h10-11h15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Retour au calme + bilan de l’activité physique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9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11h15-11h30</a:t>
                      </a:r>
                    </a:p>
                    <a:p>
                      <a:pPr algn="ctr"/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rgbClr val="5899CC"/>
                          </a:solidFill>
                        </a:rPr>
                        <a:t>Mobiliser le langage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04C596"/>
                          </a:solidFill>
                        </a:rPr>
                        <a:t>Outils pour structurer sa pensée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Rituels mathématiques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Rituels langage/lexique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Rituels mathématiques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Rituels langage/lexique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3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11h30-13h30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</a:rPr>
                        <a:t>PAUSE DÉJEUNER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D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0757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AA591D3-B4B1-4708-9B80-54A51467AF9A}"/>
              </a:ext>
            </a:extLst>
          </p:cNvPr>
          <p:cNvSpPr txBox="1"/>
          <p:nvPr/>
        </p:nvSpPr>
        <p:spPr>
          <a:xfrm>
            <a:off x="8107679" y="6304430"/>
            <a:ext cx="1593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dessinemoiunehistoire.net</a:t>
            </a:r>
          </a:p>
        </p:txBody>
      </p:sp>
    </p:spTree>
    <p:extLst>
      <p:ext uri="{BB962C8B-B14F-4D97-AF65-F5344CB8AC3E}">
        <p14:creationId xmlns:p14="http://schemas.microsoft.com/office/powerpoint/2010/main" val="364495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7E9B6E-9F4D-4C3A-81BB-0BE2BEAA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19676419-3FFA-41CA-AB30-62B382FF6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22846"/>
              </p:ext>
            </p:extLst>
          </p:nvPr>
        </p:nvGraphicFramePr>
        <p:xfrm>
          <a:off x="204651" y="401531"/>
          <a:ext cx="9496697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755">
                  <a:extLst>
                    <a:ext uri="{9D8B030D-6E8A-4147-A177-3AD203B41FA5}">
                      <a16:colId xmlns:a16="http://schemas.microsoft.com/office/drawing/2014/main" val="1566367723"/>
                    </a:ext>
                  </a:extLst>
                </a:gridCol>
                <a:gridCol w="1510938">
                  <a:extLst>
                    <a:ext uri="{9D8B030D-6E8A-4147-A177-3AD203B41FA5}">
                      <a16:colId xmlns:a16="http://schemas.microsoft.com/office/drawing/2014/main" val="226350369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929478024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2025076639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2663049767"/>
                    </a:ext>
                  </a:extLst>
                </a:gridCol>
                <a:gridCol w="1766751">
                  <a:extLst>
                    <a:ext uri="{9D8B030D-6E8A-4147-A177-3AD203B41FA5}">
                      <a16:colId xmlns:a16="http://schemas.microsoft.com/office/drawing/2014/main" val="454037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13h30-13h45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369B4"/>
                          </a:solidFill>
                        </a:rPr>
                        <a:t>Agir, s’exprimer, comprendre à travers les activités artistiques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Écoute musicale et relaxation + présentation des activités de l’après-midi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13h45-14h15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369B4"/>
                          </a:solidFill>
                        </a:rPr>
                        <a:t>Agir, s’exprimer, comprendre à travers les activités artistiques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04C596"/>
                          </a:solidFill>
                        </a:rPr>
                        <a:t>Construire les premiers outils pour structurer sa pensée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89503"/>
                          </a:solidFill>
                        </a:rPr>
                        <a:t>Explorer le monde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Atelier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dirigé en lien avec l’écriture ou le graphisme selon le projet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 autonome en lien avec l’écriture ou le graphisme</a:t>
                      </a: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Réveil échelonné puis ateliers autonomes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08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14h15-14h45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dirty="0">
                        <a:solidFill>
                          <a:srgbClr val="FF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Atelier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dirigé en lien avec l’écriture ou le graphisme selon le projet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 autonome en lien avec l’écriture ou le graphisme</a:t>
                      </a: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38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14h45-14h50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Retour au calme +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bilan des activités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5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14h50-15h00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Éveil à la diversité linguistique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88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15h00-15h30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1"/>
                          </a:solidFill>
                        </a:rPr>
                        <a:t>Passage aux toilettes + RÉCRÉATION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9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Passage aux toilettes + RÉCRÉATION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77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15h30-16h00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04C596"/>
                          </a:solidFill>
                        </a:rPr>
                        <a:t>Construire les premiers outils pour structurer sa pensée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/>
                        <a:t>Formes, grandeurs et suites organisées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Atelier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dirigé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 </a:t>
                      </a: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/>
                        <a:t>Découvrir les nombres et leurs utilisations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Atelier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dirigé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 </a:t>
                      </a: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/>
                        <a:t>Formes, grandeurs et suites organisées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Atelier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dirigé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 </a:t>
                      </a: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u="none" dirty="0"/>
                        <a:t>Découvrir les nombres et leurs utilisations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Atelier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dirigé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MS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 </a:t>
                      </a: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Ateliers autonomes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85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16h00-16h15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89503"/>
                          </a:solidFill>
                        </a:rPr>
                        <a:t>Explorer le monde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Découvrir le monde vivant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Les objets et la matière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Découvrir le monde vivant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 repérer dans le temps et l’espace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2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16h15-16h30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5899CC"/>
                          </a:solidFill>
                        </a:rPr>
                        <a:t>Mobiliser le langage dans toutes ses dimensions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dirty="0">
                          <a:solidFill>
                            <a:srgbClr val="F369B4"/>
                          </a:solidFill>
                        </a:rPr>
                        <a:t>Agir, s’exprimer, comprendre à travers les activités artistiques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Lecture d’albums, de contes…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Univers sonores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1202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62E0AC4-F173-4EF9-A50C-20E745F55B37}"/>
              </a:ext>
            </a:extLst>
          </p:cNvPr>
          <p:cNvSpPr txBox="1"/>
          <p:nvPr/>
        </p:nvSpPr>
        <p:spPr>
          <a:xfrm>
            <a:off x="8107679" y="5207211"/>
            <a:ext cx="1593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dessinemoiunehistoire.net</a:t>
            </a:r>
          </a:p>
        </p:txBody>
      </p:sp>
    </p:spTree>
    <p:extLst>
      <p:ext uri="{BB962C8B-B14F-4D97-AF65-F5344CB8AC3E}">
        <p14:creationId xmlns:p14="http://schemas.microsoft.com/office/powerpoint/2010/main" val="2215367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549</Words>
  <Application>Microsoft Office PowerPoint</Application>
  <PresentationFormat>Format A4 (210 x 297 mm)</PresentationFormat>
  <Paragraphs>110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Miss Soph</dc:creator>
  <cp:lastModifiedBy>Miss Soph</cp:lastModifiedBy>
  <cp:revision>58</cp:revision>
  <dcterms:created xsi:type="dcterms:W3CDTF">2021-08-28T07:07:51Z</dcterms:created>
  <dcterms:modified xsi:type="dcterms:W3CDTF">2021-09-01T09:06:44Z</dcterms:modified>
</cp:coreProperties>
</file>