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9" r:id="rId6"/>
    <p:sldId id="260" r:id="rId7"/>
    <p:sldId id="258" r:id="rId8"/>
    <p:sldId id="2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47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4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85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35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61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6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8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9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17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9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1EB-4C59-43EC-AD2F-478D8039F327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4BA1-C3B0-4B88-8EDB-2469744E83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4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EA5AFE-1BE7-4412-A911-858255EDA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/>
          <a:stretch/>
        </p:blipFill>
        <p:spPr>
          <a:xfrm>
            <a:off x="144363" y="310718"/>
            <a:ext cx="9617273" cy="64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5352AD0-F3CA-4E38-8950-51C54C38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/>
          <a:stretch/>
        </p:blipFill>
        <p:spPr>
          <a:xfrm>
            <a:off x="148173" y="257452"/>
            <a:ext cx="9609653" cy="65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8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48C6927-EA5F-4736-B287-F0BC3E482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/>
          <a:stretch/>
        </p:blipFill>
        <p:spPr>
          <a:xfrm>
            <a:off x="155794" y="257452"/>
            <a:ext cx="9594411" cy="65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0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C280CD-6D39-4AB7-84D8-DFB382FB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/>
          <a:stretch/>
        </p:blipFill>
        <p:spPr>
          <a:xfrm>
            <a:off x="106292" y="195309"/>
            <a:ext cx="9693415" cy="65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389B5A-7778-4700-904B-7F763744C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"/>
          <a:stretch/>
        </p:blipFill>
        <p:spPr>
          <a:xfrm>
            <a:off x="144363" y="248574"/>
            <a:ext cx="9617273" cy="65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67E7DA-0937-48DC-BF58-2A4411DC4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"/>
          <a:stretch/>
        </p:blipFill>
        <p:spPr>
          <a:xfrm>
            <a:off x="155794" y="177553"/>
            <a:ext cx="9594411" cy="65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B713E4-A4C6-4E98-BC18-B0503057A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" y="167357"/>
            <a:ext cx="9602032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D680E5-1F7C-4839-8F2D-B3014957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/>
          <a:stretch/>
        </p:blipFill>
        <p:spPr>
          <a:xfrm>
            <a:off x="151984" y="257451"/>
            <a:ext cx="9602032" cy="65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0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Format A4 (210 x 297 mm)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Miss Soph</dc:creator>
  <cp:lastModifiedBy>Miss Soph</cp:lastModifiedBy>
  <cp:revision>2</cp:revision>
  <dcterms:created xsi:type="dcterms:W3CDTF">2020-10-14T08:44:35Z</dcterms:created>
  <dcterms:modified xsi:type="dcterms:W3CDTF">2020-10-14T09:01:05Z</dcterms:modified>
</cp:coreProperties>
</file>